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98" r:id="rId2"/>
    <p:sldId id="290" r:id="rId3"/>
    <p:sldId id="291" r:id="rId4"/>
    <p:sldId id="292" r:id="rId5"/>
    <p:sldId id="299" r:id="rId6"/>
    <p:sldId id="295" r:id="rId7"/>
    <p:sldId id="296" r:id="rId8"/>
    <p:sldId id="297" r:id="rId9"/>
    <p:sldId id="301" r:id="rId10"/>
    <p:sldId id="300" r:id="rId11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01F7475-A073-4484-91F4-B022848337E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52481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noProof="0" smtClean="0"/>
              <a:t>Kliknite, če želite urediti sloge besedila matrice</a:t>
            </a:r>
          </a:p>
          <a:p>
            <a:pPr lvl="1"/>
            <a:r>
              <a:rPr lang="sl-SI" altLang="sl-SI" noProof="0" smtClean="0"/>
              <a:t>Druga raven</a:t>
            </a:r>
          </a:p>
          <a:p>
            <a:pPr lvl="2"/>
            <a:r>
              <a:rPr lang="sl-SI" altLang="sl-SI" noProof="0" smtClean="0"/>
              <a:t>Tretja raven</a:t>
            </a:r>
          </a:p>
          <a:p>
            <a:pPr lvl="3"/>
            <a:r>
              <a:rPr lang="sl-SI" altLang="sl-SI" noProof="0" smtClean="0"/>
              <a:t>Četrta raven</a:t>
            </a:r>
          </a:p>
          <a:p>
            <a:pPr lvl="4"/>
            <a:r>
              <a:rPr lang="sl-SI" altLang="sl-SI" noProof="0" smtClean="0"/>
              <a:t>Peta raven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C180FF7-8EC0-4273-B26A-C190F2DE1E4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16502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434EEC1-E82A-4665-9D32-0ACD67F2A35E}" type="slidenum">
              <a:rPr lang="sl-SI" altLang="sl-SI"/>
              <a:pPr>
                <a:spcBef>
                  <a:spcPct val="0"/>
                </a:spcBef>
              </a:pPr>
              <a:t>1</a:t>
            </a:fld>
            <a:endParaRPr lang="sl-SI" altLang="sl-SI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 smtClean="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sl-SI" altLang="sl-SI" sz="240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sl-SI" altLang="sl-SI" sz="2400" smtClean="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sl-SI" altLang="sl-SI" sz="2400" smtClean="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</p:grpSp>
      </p:grpSp>
      <p:sp>
        <p:nvSpPr>
          <p:cNvPr id="5121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 smtClean="0"/>
              <a:t>Kliknite, če želite urediti slog naslova matrice</a:t>
            </a: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sl-SI" altLang="sl-SI" noProof="0" smtClean="0"/>
              <a:t>Kliknite, če želite urediti slog podnaslova matrice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5C7E9-9B8B-419D-97E6-95BB1753F96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7501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23FEB-D4C6-4E64-814C-16E78931D98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4145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DFCAD-2976-4376-85AE-CAD74010C13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089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730D29-EEFE-45B5-8A16-DA541650F57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6787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8A0E57-4F9F-47C6-8F90-6B4176B8427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27002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B3F0BF-A31C-48BD-A346-035F6106927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882921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79C818-B4D2-4AA8-AD07-E349AFE3388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7714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EB57B5-D9B4-4B47-8096-7FBFB85F348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6810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FEC191-EAE3-4463-AC17-733A6064D816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60338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95672A-F49A-41EC-B2DC-95C0AA4F66F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7708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A8B0B-1D46-4601-8532-5D405A52EF7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129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 smtClean="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sl-SI" altLang="sl-SI" sz="2400" smtClean="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5018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DC21781C-091C-49B6-B7ED-71C7F50DC2C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sl-SI" altLang="sl-SI" smtClean="0"/>
              <a:t>NAVAJANJE VIROV IN LITERATURE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altLang="sl-SI" smtClean="0"/>
              <a:t>GIMNAZIJA KOPER</a:t>
            </a:r>
          </a:p>
          <a:p>
            <a:pPr eaLnBrk="1" hangingPunct="1"/>
            <a:r>
              <a:rPr lang="sl-SI" altLang="sl-SI" smtClean="0"/>
              <a:t>KNJIŽNIČNO INFORMACIJSKO ZNANJE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altLang="sl-SI" smtClean="0"/>
              <a:t>NAVAJANJE LITERATURE</a:t>
            </a:r>
          </a:p>
        </p:txBody>
      </p:sp>
      <p:sp>
        <p:nvSpPr>
          <p:cNvPr id="1536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sl-SI" altLang="sl-SI" b="1" smtClean="0"/>
              <a:t>9. MULTIMEDIJSKO GRADIVO </a:t>
            </a:r>
          </a:p>
          <a:p>
            <a:pPr marL="0" indent="0">
              <a:buFont typeface="Wingdings" pitchFamily="2" charset="2"/>
              <a:buNone/>
            </a:pPr>
            <a:r>
              <a:rPr lang="sl-SI" altLang="sl-SI" smtClean="0"/>
              <a:t>Lipičnik, Bogdan. 2002. Človeški viri in ravnanje z njimi [CD ROM]. Ljubljana : Ekonomska fakulteta, Enota za založništvo. ISBN 961-6343-44-0.</a:t>
            </a:r>
          </a:p>
          <a:p>
            <a:pPr marL="0" indent="0">
              <a:buFont typeface="Wingdings" pitchFamily="2" charset="2"/>
              <a:buNone/>
            </a:pPr>
            <a:endParaRPr lang="sl-SI" altLang="sl-SI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l-SI" altLang="sl-SI" smtClean="0"/>
              <a:t>NAVAJANJE LITERATURE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sl-SI" altLang="sl-SI" sz="900" smtClean="0"/>
          </a:p>
          <a:p>
            <a:pPr eaLnBrk="1" hangingPunct="1"/>
            <a:r>
              <a:rPr lang="sl-SI" altLang="sl-SI" smtClean="0"/>
              <a:t>Na koncu seminarske naloge v posebnem poglavju </a:t>
            </a:r>
            <a:r>
              <a:rPr lang="sl-SI" altLang="sl-SI" b="1" smtClean="0"/>
              <a:t>“Viri in literatura”</a:t>
            </a:r>
            <a:r>
              <a:rPr lang="sl-SI" altLang="sl-SI" smtClean="0"/>
              <a:t> navedemo vso literaturo, ki smo jo uporabili. </a:t>
            </a:r>
          </a:p>
          <a:p>
            <a:pPr eaLnBrk="1" hangingPunct="1"/>
            <a:r>
              <a:rPr lang="sl-SI" altLang="sl-SI" smtClean="0"/>
              <a:t>Literaturo navajamo: </a:t>
            </a:r>
          </a:p>
          <a:p>
            <a:pPr eaLnBrk="1" hangingPunct="1">
              <a:buFontTx/>
              <a:buChar char="-"/>
            </a:pPr>
            <a:r>
              <a:rPr lang="sl-SI" altLang="sl-SI" b="1" smtClean="0"/>
              <a:t>Po abecedi</a:t>
            </a:r>
            <a:r>
              <a:rPr lang="sl-SI" altLang="sl-SI" smtClean="0"/>
              <a:t> avtorjev (priimkov) ali naslovov, kjer ni avtorja ali pa so več kot trije.</a:t>
            </a:r>
          </a:p>
          <a:p>
            <a:pPr eaLnBrk="1" hangingPunct="1">
              <a:buFontTx/>
              <a:buChar char="-"/>
            </a:pPr>
            <a:r>
              <a:rPr lang="sl-SI" altLang="sl-SI" b="1" smtClean="0"/>
              <a:t>Kronološko</a:t>
            </a:r>
            <a:r>
              <a:rPr lang="sl-SI" altLang="sl-SI" smtClean="0"/>
              <a:t>, po letu izdaje, ko imamo več del istega avtorja, in sicer od starejših k novejšim.</a:t>
            </a:r>
          </a:p>
          <a:p>
            <a:pPr eaLnBrk="1" hangingPunct="1">
              <a:buFontTx/>
              <a:buNone/>
            </a:pPr>
            <a:endParaRPr lang="sl-SI" altLang="sl-SI" smtClean="0"/>
          </a:p>
          <a:p>
            <a:pPr eaLnBrk="1" hangingPunct="1"/>
            <a:endParaRPr lang="sl-SI" alt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l-SI" altLang="sl-SI" smtClean="0"/>
              <a:t>NAVAJANJE LITERATURE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altLang="sl-SI" sz="2000" smtClean="0"/>
              <a:t>Zapisi bibliografskih enot se razlikujejo med seboj glede na to, ali gre za: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000" b="1" smtClean="0"/>
              <a:t>1. MONOGRAFIJE: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sl-SI" altLang="sl-SI" sz="2000" smtClean="0"/>
              <a:t>en avtor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sl-SI" altLang="sl-SI" sz="2000" smtClean="0"/>
              <a:t>dva avtorja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sl-SI" altLang="sl-SI" sz="2000" smtClean="0"/>
              <a:t>trije avtorji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sl-SI" altLang="sl-SI" sz="2000" smtClean="0"/>
              <a:t>več kot trije avtorji, ni avtorja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000" b="1" smtClean="0"/>
              <a:t>2. ČLANKE: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sl-SI" altLang="sl-SI" sz="2000" smtClean="0"/>
              <a:t>v monografijah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sl-SI" altLang="sl-SI" sz="2000" smtClean="0"/>
              <a:t>v serijskih publikacijah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000" b="1" smtClean="0"/>
              <a:t>3. ELEKTRONSKE VIRE (SPLET)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000" b="1" smtClean="0"/>
              <a:t>4. MULTIMEDIJSKO GRADIVO (CD, DVD, CD-ROM 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l-SI" altLang="sl-SI" smtClean="0"/>
              <a:t>NAVAJANJE LITERATURE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sl-SI" altLang="sl-SI" sz="2400" b="1" smtClean="0"/>
              <a:t>1. MONOGRAFIJE – en avtor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sl-SI" altLang="sl-SI" sz="1000" b="1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sl-SI" altLang="sl-SI" sz="2400" b="1" smtClean="0"/>
              <a:t>	Priimek, Ime. Leto izdaje. Naslov. Kraj : Založba. ISBN.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sl-SI" altLang="sl-SI" sz="1000" b="1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sl-SI" altLang="sl-SI" sz="2400" smtClean="0"/>
              <a:t>   	Hawking,</a:t>
            </a:r>
            <a:r>
              <a:rPr lang="sl-SI" altLang="sl-SI" sz="2400" smtClean="0">
                <a:cs typeface="Arial" charset="0"/>
              </a:rPr>
              <a:t>□</a:t>
            </a:r>
            <a:r>
              <a:rPr lang="sl-SI" altLang="sl-SI" sz="2400" smtClean="0"/>
              <a:t>Stephen.</a:t>
            </a:r>
            <a:r>
              <a:rPr lang="sl-SI" altLang="sl-SI" sz="2400" smtClean="0">
                <a:cs typeface="Arial" charset="0"/>
              </a:rPr>
              <a:t>□</a:t>
            </a:r>
            <a:r>
              <a:rPr lang="sl-SI" altLang="sl-SI" sz="2400" smtClean="0"/>
              <a:t>2002.</a:t>
            </a:r>
            <a:r>
              <a:rPr lang="sl-SI" altLang="sl-SI" sz="2400" smtClean="0">
                <a:cs typeface="Arial" charset="0"/>
              </a:rPr>
              <a:t>□</a:t>
            </a:r>
            <a:r>
              <a:rPr lang="sl-SI" altLang="sl-SI" sz="2400" smtClean="0"/>
              <a:t>Vesolje v orehovi lupini.</a:t>
            </a:r>
            <a:r>
              <a:rPr lang="sl-SI" altLang="sl-SI" sz="2400" smtClean="0">
                <a:cs typeface="Arial" charset="0"/>
              </a:rPr>
              <a:t>□</a:t>
            </a:r>
            <a:r>
              <a:rPr lang="sl-SI" altLang="sl-SI" sz="2400" smtClean="0"/>
              <a:t>Tržič</a:t>
            </a:r>
            <a:r>
              <a:rPr lang="sl-SI" altLang="sl-SI" sz="2400" smtClean="0">
                <a:cs typeface="Arial" charset="0"/>
              </a:rPr>
              <a:t>□</a:t>
            </a:r>
            <a:r>
              <a:rPr lang="sl-SI" altLang="sl-SI" sz="2400" smtClean="0"/>
              <a:t>:</a:t>
            </a:r>
            <a:r>
              <a:rPr lang="sl-SI" altLang="sl-SI" sz="2400" smtClean="0">
                <a:cs typeface="Arial" charset="0"/>
              </a:rPr>
              <a:t>□</a:t>
            </a:r>
            <a:r>
              <a:rPr lang="sl-SI" altLang="sl-SI" sz="2400" smtClean="0"/>
              <a:t>Učila.</a:t>
            </a:r>
            <a:r>
              <a:rPr lang="sl-SI" altLang="sl-SI" sz="2400" smtClean="0">
                <a:cs typeface="Arial" charset="0"/>
              </a:rPr>
              <a:t>□</a:t>
            </a:r>
            <a:r>
              <a:rPr lang="sl-SI" altLang="sl-SI" sz="2400" smtClean="0"/>
              <a:t>ISBN 961-233444-7</a:t>
            </a:r>
            <a:r>
              <a:rPr lang="sl-SI" altLang="sl-SI" sz="2400" b="1" smtClean="0"/>
              <a:t>.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sl-SI" altLang="sl-SI" sz="240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sl-SI" altLang="sl-SI" sz="2400" b="1" smtClean="0"/>
              <a:t>2. MONOGRAFIJE – dva avtorja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sl-SI" altLang="sl-SI" sz="2400" b="1" smtClean="0"/>
              <a:t>      </a:t>
            </a:r>
            <a:r>
              <a:rPr lang="sl-SI" altLang="sl-SI" sz="2400" smtClean="0"/>
              <a:t>Haralambos, Michel,</a:t>
            </a:r>
            <a:r>
              <a:rPr lang="sl-SI" altLang="sl-SI" sz="2400" b="1" smtClean="0"/>
              <a:t> in</a:t>
            </a:r>
            <a:r>
              <a:rPr lang="sl-SI" altLang="sl-SI" sz="2400" smtClean="0"/>
              <a:t> Holborn, Martin. 1999. Sociologija : teme in pogledi. Ljubljana : DZS. ISBN 86-341-1910-6.</a:t>
            </a:r>
            <a:endParaRPr lang="sl-SI" altLang="sl-SI" sz="2400" b="1" smtClean="0"/>
          </a:p>
          <a:p>
            <a:pPr marL="533400" indent="-533400" eaLnBrk="1" hangingPunct="1">
              <a:buFont typeface="Wingdings" pitchFamily="2" charset="2"/>
              <a:buNone/>
            </a:pPr>
            <a:endParaRPr lang="sl-SI" altLang="sl-SI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altLang="sl-SI" smtClean="0">
                <a:solidFill>
                  <a:srgbClr val="330033"/>
                </a:solidFill>
              </a:rPr>
              <a:t>NAVAJANJE LITERATURE</a:t>
            </a:r>
            <a:endParaRPr lang="sl-SI" altLang="sl-SI" smtClean="0"/>
          </a:p>
        </p:txBody>
      </p:sp>
      <p:sp>
        <p:nvSpPr>
          <p:cNvPr id="1024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B2B2B2"/>
              </a:buClr>
              <a:buFont typeface="Wingdings" pitchFamily="2" charset="2"/>
              <a:buNone/>
            </a:pPr>
            <a:r>
              <a:rPr lang="sl-SI" altLang="sl-SI" b="1" smtClean="0">
                <a:solidFill>
                  <a:srgbClr val="000000"/>
                </a:solidFill>
              </a:rPr>
              <a:t>3. MONOGRAFIJE – trije avtorji</a:t>
            </a:r>
          </a:p>
          <a:p>
            <a:pPr eaLnBrk="1" hangingPunct="1">
              <a:buClr>
                <a:srgbClr val="B2B2B2"/>
              </a:buClr>
              <a:buFont typeface="Wingdings" pitchFamily="2" charset="2"/>
              <a:buNone/>
            </a:pPr>
            <a:r>
              <a:rPr lang="sl-SI" altLang="sl-SI" smtClean="0">
                <a:solidFill>
                  <a:srgbClr val="000000"/>
                </a:solidFill>
              </a:rPr>
              <a:t>   Elley, Warwick B.</a:t>
            </a:r>
            <a:r>
              <a:rPr lang="sl-SI" altLang="sl-SI" b="1" smtClean="0">
                <a:solidFill>
                  <a:srgbClr val="000000"/>
                </a:solidFill>
              </a:rPr>
              <a:t>,</a:t>
            </a:r>
            <a:r>
              <a:rPr lang="sl-SI" altLang="sl-SI" smtClean="0">
                <a:solidFill>
                  <a:srgbClr val="000000"/>
                </a:solidFill>
              </a:rPr>
              <a:t> Gradišar, Ana,</a:t>
            </a:r>
            <a:r>
              <a:rPr lang="sl-SI" altLang="sl-SI" b="1" smtClean="0">
                <a:solidFill>
                  <a:srgbClr val="000000"/>
                </a:solidFill>
              </a:rPr>
              <a:t> in</a:t>
            </a:r>
            <a:r>
              <a:rPr lang="sl-SI" altLang="sl-SI" smtClean="0">
                <a:solidFill>
                  <a:srgbClr val="000000"/>
                </a:solidFill>
              </a:rPr>
              <a:t> Lapajne, Zdenko. 1995. Kako berejo učenci po svetu in pri nas? : Mednarodna raziskava o bralni pismenosti. Nova Gorica : Educa. ISBN 961-6039-14-8.</a:t>
            </a:r>
          </a:p>
          <a:p>
            <a:endParaRPr lang="sl-SI" altLang="sl-SI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l-SI" altLang="sl-SI" smtClean="0"/>
              <a:t>NAVAJANJE LITERATURE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772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altLang="sl-SI" b="1" smtClean="0"/>
              <a:t>4. MONOGRAFIJE – več kot trije avtorji ali če ni avtorja (zborniki, …)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mtClean="0"/>
              <a:t>	Vodnik za šolskega knjižničarja v osnovni in srednji šoli. 1999. Ljubljana : Zavod RS za šolstvo. ISBN 961-234-216-4.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sl-SI" altLang="sl-SI" sz="20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altLang="sl-SI" b="1" smtClean="0"/>
              <a:t>5.ČLANKI ali prispevki – v monografijah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altLang="sl-SI" smtClean="0"/>
              <a:t>   Komelj, Milček. 1995. Postmodernizem. </a:t>
            </a:r>
            <a:r>
              <a:rPr lang="sl-SI" altLang="sl-SI" b="1" smtClean="0"/>
              <a:t>V:</a:t>
            </a:r>
            <a:r>
              <a:rPr lang="sl-SI" altLang="sl-SI" smtClean="0"/>
              <a:t> Enciklopedija Slovenije 9 : Plo – Ps. Ljubljana : MK, </a:t>
            </a:r>
            <a:r>
              <a:rPr lang="sl-SI" altLang="sl-SI" b="1" smtClean="0"/>
              <a:t>str.</a:t>
            </a:r>
            <a:r>
              <a:rPr lang="sl-SI" altLang="sl-SI" smtClean="0"/>
              <a:t> 170-173. ISBN 86-11-14288-8.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sl-SI" alt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l-SI" altLang="sl-SI" smtClean="0"/>
              <a:t>NAVAJANJE LITERATURE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altLang="sl-SI" b="1" smtClean="0"/>
              <a:t>6. ČLANKI – v serijskih publikacijah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sl-SI" altLang="sl-SI" b="1" smtClean="0"/>
              <a:t>Časnik: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mtClean="0"/>
              <a:t>   Hladnik-Milharčič, Ervin. 2003. V senci Winstona Churchilla. Delo, 20. nov., let. 45, št. 268, str. 4. ISSN 0350-7521.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sl-SI" altLang="sl-SI" b="1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sl-SI" altLang="sl-SI" b="1" smtClean="0"/>
              <a:t>Revija: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b="1" smtClean="0"/>
              <a:t>   </a:t>
            </a:r>
            <a:r>
              <a:rPr lang="sl-SI" altLang="sl-SI" smtClean="0"/>
              <a:t>Kopčavar, Nina. 2003. Indijanci v perujskih mestih. Gea, okt., let. 13, št. 10, str. 29-31. ISSN 0353-782X.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sl-SI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l-SI" altLang="sl-SI" smtClean="0"/>
              <a:t>NAVAJANJE LITERATURE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altLang="sl-SI" sz="3200" b="1" smtClean="0"/>
              <a:t>7. SPLETNI VIRI, AVTOR JE ZNAN</a:t>
            </a:r>
          </a:p>
          <a:p>
            <a:pPr eaLnBrk="1" hangingPunct="1">
              <a:buFontTx/>
              <a:buNone/>
            </a:pPr>
            <a:r>
              <a:rPr lang="sl-SI" altLang="sl-SI" sz="3200" smtClean="0"/>
              <a:t>   Bratina, Danijel. 2003. Vedenjski modeli vrednotenja kapitala blagovne znamke s primerom kvantifikacije : magistrsko delo </a:t>
            </a:r>
            <a:r>
              <a:rPr lang="en-US" altLang="sl-SI" sz="3200" smtClean="0">
                <a:cs typeface="Arial" charset="0"/>
              </a:rPr>
              <a:t>[</a:t>
            </a:r>
            <a:r>
              <a:rPr lang="sl-SI" altLang="sl-SI" sz="3200" smtClean="0">
                <a:cs typeface="Arial" charset="0"/>
              </a:rPr>
              <a:t>online</a:t>
            </a:r>
            <a:r>
              <a:rPr lang="en-US" altLang="sl-SI" sz="3200" smtClean="0">
                <a:cs typeface="Arial" charset="0"/>
              </a:rPr>
              <a:t>]</a:t>
            </a:r>
            <a:r>
              <a:rPr lang="sl-SI" altLang="sl-SI" sz="3200" smtClean="0">
                <a:cs typeface="Arial" charset="0"/>
              </a:rPr>
              <a:t>. Dostopno na: http://www.cek.ef.uni-lj.si/magister/bratina 789.pdf</a:t>
            </a:r>
            <a:r>
              <a:rPr lang="sl-SI" altLang="sl-SI" sz="3200" b="1" smtClean="0">
                <a:cs typeface="Arial" charset="0"/>
              </a:rPr>
              <a:t>.</a:t>
            </a:r>
            <a:endParaRPr lang="sl-SI" altLang="sl-SI" sz="3200" b="1" smtClean="0"/>
          </a:p>
          <a:p>
            <a:pPr eaLnBrk="1" hangingPunct="1">
              <a:buFont typeface="Wingdings" pitchFamily="2" charset="2"/>
              <a:buNone/>
            </a:pPr>
            <a:endParaRPr lang="sl-SI" altLang="sl-SI" sz="2400" b="1" smtClean="0"/>
          </a:p>
          <a:p>
            <a:pPr eaLnBrk="1" hangingPunct="1">
              <a:buFont typeface="Wingdings" pitchFamily="2" charset="2"/>
              <a:buNone/>
            </a:pPr>
            <a:endParaRPr lang="sl-SI" altLang="sl-SI" sz="2400" smtClean="0"/>
          </a:p>
          <a:p>
            <a:pPr eaLnBrk="1" hangingPunct="1">
              <a:buFont typeface="Wingdings" pitchFamily="2" charset="2"/>
              <a:buNone/>
            </a:pPr>
            <a:endParaRPr lang="sl-SI" altLang="sl-SI" sz="2400" b="1" smtClean="0"/>
          </a:p>
          <a:p>
            <a:pPr eaLnBrk="1" hangingPunct="1">
              <a:buFont typeface="Wingdings" pitchFamily="2" charset="2"/>
              <a:buNone/>
            </a:pPr>
            <a:endParaRPr lang="sl-SI" altLang="sl-SI" sz="2400" b="1" smtClean="0"/>
          </a:p>
          <a:p>
            <a:pPr eaLnBrk="1" hangingPunct="1">
              <a:buFont typeface="Wingdings" pitchFamily="2" charset="2"/>
              <a:buNone/>
            </a:pPr>
            <a:endParaRPr lang="sl-SI" altLang="sl-SI" sz="2400" b="1" smtClean="0"/>
          </a:p>
          <a:p>
            <a:pPr eaLnBrk="1" hangingPunct="1">
              <a:buFont typeface="Wingdings" pitchFamily="2" charset="2"/>
              <a:buNone/>
            </a:pPr>
            <a:endParaRPr lang="sl-SI" altLang="sl-SI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altLang="sl-SI" smtClean="0"/>
              <a:t>NAVAJANJE LITERATURE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altLang="sl-SI" b="1" dirty="0" smtClean="0"/>
              <a:t>8. SPLETNI </a:t>
            </a:r>
            <a:r>
              <a:rPr lang="sl-SI" altLang="sl-SI" b="1" dirty="0"/>
              <a:t>VIRI, AVTOR NI ZNAN*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l-SI" altLang="sl-SI" dirty="0"/>
              <a:t>Vpis v srednjo šolo [</a:t>
            </a:r>
            <a:r>
              <a:rPr lang="sl-SI" altLang="sl-SI" dirty="0" err="1"/>
              <a:t>online</a:t>
            </a:r>
            <a:r>
              <a:rPr lang="sl-SI" altLang="sl-SI" dirty="0"/>
              <a:t>]. Dostopno na: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l-SI" altLang="sl-SI" dirty="0"/>
              <a:t>https://www.gov.si/teme/vpis-v-srednjo-solo</a:t>
            </a:r>
            <a:r>
              <a:rPr lang="sl-SI" altLang="sl-SI" dirty="0" smtClean="0"/>
              <a:t>/.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sl-SI" altLang="sl-SI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sl-SI" b="1" dirty="0" smtClean="0"/>
              <a:t>* </a:t>
            </a:r>
            <a:r>
              <a:rPr lang="sl-SI" b="1" u="sng" dirty="0" smtClean="0"/>
              <a:t>Uporaba spletnih prispevkov brez navedenega avtorja se odsvetuje, saj nimamo potrditve, da gre za verodostojen vir informacij. Izjema so spletne strani uradnih institucij.</a:t>
            </a:r>
            <a:endParaRPr lang="sl-SI" b="1" dirty="0" smtClean="0"/>
          </a:p>
          <a:p>
            <a:pPr>
              <a:defRPr/>
            </a:pPr>
            <a:endParaRPr lang="sl-S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asti">
  <a:themeElements>
    <a:clrScheme name="Plasti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Plasti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sti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sti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sti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sti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sti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sti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370</TotalTime>
  <Words>416</Words>
  <Application>Microsoft Office PowerPoint</Application>
  <PresentationFormat>Diaprojekcija na zaslonu (4:3)</PresentationFormat>
  <Paragraphs>63</Paragraphs>
  <Slides>10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Plasti</vt:lpstr>
      <vt:lpstr>NAVAJANJE VIROV IN LITERATURE</vt:lpstr>
      <vt:lpstr>NAVAJANJE LITERATURE</vt:lpstr>
      <vt:lpstr>NAVAJANJE LITERATURE</vt:lpstr>
      <vt:lpstr>NAVAJANJE LITERATURE</vt:lpstr>
      <vt:lpstr>NAVAJANJE LITERATURE</vt:lpstr>
      <vt:lpstr>NAVAJANJE LITERATURE</vt:lpstr>
      <vt:lpstr>NAVAJANJE LITERATURE</vt:lpstr>
      <vt:lpstr>NAVAJANJE LITERATURE</vt:lpstr>
      <vt:lpstr>NAVAJANJE LITERATURE</vt:lpstr>
      <vt:lpstr>NAVAJANJE LITERATURE</vt:lpstr>
    </vt:vector>
  </TitlesOfParts>
  <Company>uporabnik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NAPOTKI ZA IZDELAVO SEMINARSKE NALOGE</dc:title>
  <dc:creator>uporabnik</dc:creator>
  <cp:lastModifiedBy>Alen</cp:lastModifiedBy>
  <cp:revision>28</cp:revision>
  <dcterms:created xsi:type="dcterms:W3CDTF">2009-12-03T11:25:02Z</dcterms:created>
  <dcterms:modified xsi:type="dcterms:W3CDTF">2023-03-07T10:05:57Z</dcterms:modified>
</cp:coreProperties>
</file>